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60" r:id="rId5"/>
    <p:sldId id="1156" r:id="rId6"/>
    <p:sldId id="1157" r:id="rId7"/>
    <p:sldId id="1158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1130246"/>
          </a:xfrm>
        </p:spPr>
        <p:txBody>
          <a:bodyPr/>
          <a:lstStyle/>
          <a:p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主要讲述青少年因缺乏运动导致疲劳的问题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强调规律运动对身心健康的重要性。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112" y="764704"/>
            <a:ext cx="10624189" cy="1408674"/>
          </a:xfrm>
          <a:prstGeom prst="rect">
            <a:avLst/>
          </a:prstGeom>
        </p:spPr>
      </p:pic>
      <p:pic>
        <p:nvPicPr>
          <p:cNvPr id="4" name="语篇导航-DA.eps" descr="id:21474869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410325"/>
            <a:ext cx="1569085" cy="38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36190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用方框中所给词语的适当形式填空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belongs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many teenagers often feel tired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they feel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class and can’t listen to their teacher carefully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reason is that they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sport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Studies show that a healthy body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those who do regular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经常做的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exercise in their everyday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doing exercise, we can make great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our health, both the body and the brain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it’s time to change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spend your time on the chair, sofa or bed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out of them and do some exercise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smtClean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214886" y="1316785"/>
            <a:ext cx="6552728" cy="45603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476941"/>
            <a:ext cx="987771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sleepy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085184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考查形容词。句意：有时他们在课堂上感到困倦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不能认真听老师讲课。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feel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后常接形容词作表语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结合所给词汇可知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sleepy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困倦的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sleepy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13516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用方框中所给词语的适当形式填空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belongs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many teenagers often feel tired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they feel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class and can’t listen to their teacher carefully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reason is that they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sport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Studies show that a healthy body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those who do regular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经常做的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exercise in their everyday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doing exercise, we can make great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our health, both the body and the brain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it’s time to change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spend your time on the chair, sofa or bed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out of them and do some exercise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smtClean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214886" y="1316785"/>
            <a:ext cx="6552728" cy="45603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547279"/>
            <a:ext cx="1107996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seldom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050015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考查频率副词。句意：一个原因是他们很少做运动。分析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“One reason is that they ... do sport.”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的句子结构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缺少副词修饰动词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 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所给词汇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seldom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很少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seldom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534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8049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用方框中所给词语的适当形式填空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sleepy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belongs to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many teenagers often feel tired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they feel 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class and can’t listen to their teacher carefully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reason is that they 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sport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Studies show that a healthy body 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those who do regular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经常做的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exercise in their everyday life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doing exercise, we can make great 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our health, both the body and the brain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it’s time to change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spend your time on the chair, sofa or bed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out of them and do some exercise 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1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endParaRPr lang="zh-CN" altLang="zh-CN" sz="2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574926" y="1268761"/>
            <a:ext cx="5616624" cy="36004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21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5176" y="3598132"/>
            <a:ext cx="1343638" cy="4705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00"/>
              <a:t>belongs to</a:t>
            </a:r>
            <a:endParaRPr lang="zh-CN" altLang="en-US" sz="210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221691"/>
            <a:ext cx="11485848" cy="1832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考查动词短语。句意：研究表明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健康的身体属于那些在日常生活中经常锻炼的人。根据所给词汇和</a:t>
            </a:r>
            <a:r>
              <a:rPr lang="en-US" altLang="zh-CN" sz="21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healthy body ... those who do regular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经常做的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exercise in their everyday life”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</a:t>
            </a:r>
            <a:r>
              <a:rPr lang="en-US" altLang="zh-CN" sz="21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健康的身体属于那些在日常生活中经常锻炼的人</a:t>
            </a:r>
            <a:r>
              <a:rPr lang="en-US" altLang="zh-CN" sz="21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动词短语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belong to</a:t>
            </a:r>
            <a:r>
              <a:rPr lang="en-US" altLang="zh-CN" sz="21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属于</a:t>
            </a:r>
            <a:r>
              <a:rPr lang="en-US" altLang="zh-CN" sz="21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符合语境；句子为一般现在时</a:t>
            </a:r>
            <a:r>
              <a:rPr lang="en-US" altLang="zh-CN" sz="21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主语为可数名词单数</a:t>
            </a:r>
            <a:r>
              <a:rPr lang="en-US" altLang="zh-CN" sz="21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谓语动词用三单形式。故填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belongs to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187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36190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用方框中所给词语的适当形式填空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belongs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many teenagers often feel tired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they feel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class and can’t listen to their teacher carefully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reason is that they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sport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Studies show that a healthy body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those who do regular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经常做的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exercise in their everyday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doing exercise, we can make great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our health, both the body and the brain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it’s time to change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spend your time on the chair, sofa or bed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out of them and do some exercise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endParaRPr lang="zh-CN" altLang="zh-CN" sz="12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156271" y="1316785"/>
            <a:ext cx="6467328" cy="45603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462228"/>
            <a:ext cx="1302023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progress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5085184"/>
            <a:ext cx="11485848" cy="100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  <a:tabLst>
                <a:tab pos="528637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考查名词。句意：通过锻炼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我们可以在身体和大脑的健康方面取得巨大进步。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make great progress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取得巨大进步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固定短语。故填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progress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044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27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用方框中所给词语的适当形式填空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belongs to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many teenagers often feel tired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they feel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class and can’t listen to their teacher carefully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reason is that they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sport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Studies show that a healthy body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those who do regular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经常做的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exercise in their everyday life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doing exercise, we can make great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our health, both the body and the brain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it’s time to change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spend your time on the chair, sofa or bed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out of them and do some exercise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endParaRPr lang="zh-CN" altLang="zh-CN" sz="2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72050" y="1329045"/>
            <a:ext cx="5544616" cy="40011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0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015342"/>
            <a:ext cx="9669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instead</a:t>
            </a:r>
            <a:endParaRPr lang="zh-CN" altLang="en-US" sz="200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437112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考查副词。句意：离开它们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做些运动来代替。分析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“Don’t spend your time on the chair, sofa or bed. Get out of them and do some exercise ...”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的句子结构可知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此处劝说青少年做些运动来代替坐在椅子、沙发和床上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instead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instead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16520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454</Words>
  <Application>Microsoft Office PowerPoint</Application>
  <PresentationFormat>自定义</PresentationFormat>
  <Paragraphs>33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2025-09-17T16:10:32Z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